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8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12517-C11B-AFA2-1C3F-D15A076CD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02600-FA45-233B-D332-EA95C559A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9437D-4F4B-C1E8-415D-9C3843CB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BEC06-A9C4-D62D-E378-1B427D002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A59BE-B79A-1282-9281-946EC2FB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4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0F06C-9A82-4E7D-4833-433F7222F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9D5B5-A6B1-FAAF-2F44-E4A23BC10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BD909-7636-086A-4041-46EB9A9A7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721C6-3F41-741F-E573-31079A8D0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67ED8-178D-F555-4374-63CBBAE0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14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3812D-C02D-9CFF-1885-7E6AD7940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7840A1-35DD-475A-4F6B-B11C013B0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8F58E-7FFD-A593-9856-843D0C576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BD856-06C2-823E-96A6-9A033569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C33F5-939C-C270-8311-38AF11674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2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CCC57-9912-6158-AFB1-D441E723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6EE72-2F2B-AB91-066C-B32A44353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B7AB0-6529-51EE-32E9-BDA649A31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D178B-70B6-E922-A515-5E1EF5317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CCFAE-E967-AA06-246C-2D461B1C0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6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3C86-454F-BD1E-E33E-212B8D819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4B6CE-5796-15CE-15F7-C968C7162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BECE8-3A63-DAC1-FCFA-099DB19DA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435F0-F839-6BAB-E32E-090753583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B7F72-2965-BADB-3C31-8F597E704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9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1EB6B-EABB-F9FB-5414-899275E0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C196A-F552-E471-36EF-5CDBCBD06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8E74A2-2B2D-CF6B-D241-F197B35BDE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7149F-A10F-943C-E12D-E7152B64D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7B3288-A0AF-38BD-2A13-6D35B15B0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D441F-CB90-7CAD-E58B-99675F2D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30A8-E0A1-22B7-0BDF-308E1258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930096-8363-1AAC-D9C9-3E8403EDA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2181E-3975-1ADD-D391-6A45CAA7D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5DBDA4-2D58-8F21-879D-20B389F44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DFDED-1C8E-9A5D-E885-0AE560327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F44162-18D8-B25D-62E2-423124165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A535B7-1370-7002-77DF-73C8C7C6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213CE-9798-E7B2-8102-D90DE24CC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1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4214C-61C6-662B-8E91-7EEBB5DB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163267-E114-6697-F0FA-74AC0B8B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DF3F98-87A0-6FFE-450E-227595933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6B52C1-3118-6A6E-BE54-1A3F4829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3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1E828C-7E28-74E5-98C0-2DA0ACD5E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02362-C2AB-73E7-7274-66577E4F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42D95E-57F7-E0E2-1D21-40541D92D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9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D44B-E66C-EC81-0A76-AD26D62B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AEF19-BCD4-2685-6C70-EDDDB151B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679DA-C3EF-236D-3694-E3C6B1DCD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A592D-5130-6273-6DA8-69D85035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771E4-7797-4045-4FF4-723C3A544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2F5A0-1ED8-FB0C-C395-9FB615C7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0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41834-F884-5DD8-382D-4D479088B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86208D-220A-8B4E-6414-67BF1F326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FAF12C-0EAE-E21B-F234-1E5963EA9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DD7F9-9B3C-76D0-72CE-D97BA18A5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D3DA9-B03E-F715-2752-B33CD671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0C64A-BB0C-C001-6C0F-EC11C22BB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9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B9D7E2-14B0-C8B7-6CA5-5D722B1F2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577D6-45FD-0BCA-0E6B-A73CC6F62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38264-431D-94A4-CC01-2B8A89684A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F0D01-ECB3-4643-8E84-B582DBAD11E2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BFAEF-DDF4-0572-3F36-4E7D8A0CD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611E7-E711-7C79-A0A0-25948A775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B70D5-74E9-42A1-B581-B9E8AEA0D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2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3F65B-1C9D-CAB7-6943-ACCC43F3D5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Example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8F4A6C-6BFE-9C95-FCC6-696274195F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Minutes and agendas are crucial for local government meetings, </a:t>
            </a:r>
          </a:p>
          <a:p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keeping track of meetings helps with organization, </a:t>
            </a:r>
          </a:p>
          <a:p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adding presentations, project and video links will assist in the usefulness of the site.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26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Example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Presentation</dc:title>
  <dc:creator>Judy Fariss</dc:creator>
  <cp:lastModifiedBy>Judy Fariss</cp:lastModifiedBy>
  <cp:revision>2</cp:revision>
  <dcterms:created xsi:type="dcterms:W3CDTF">2022-10-10T18:11:45Z</dcterms:created>
  <dcterms:modified xsi:type="dcterms:W3CDTF">2022-10-10T18:56:07Z</dcterms:modified>
</cp:coreProperties>
</file>